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entido.ru/songs.php?id_song=28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isnyak.ru/_nw/23/0104792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каравай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 на наши именины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Испекли мы каравай: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Вот такой ширины, 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Вот такой ужины, 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Вот такой вышины,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Вот такой </a:t>
            </a:r>
            <a:r>
              <a:rPr lang="ru-RU" b="1" dirty="0" err="1" smtClean="0">
                <a:solidFill>
                  <a:srgbClr val="C00000"/>
                </a:solidFill>
              </a:rPr>
              <a:t>нижины</a:t>
            </a:r>
            <a:r>
              <a:rPr lang="ru-RU" b="1" dirty="0" smtClean="0">
                <a:solidFill>
                  <a:srgbClr val="C00000"/>
                </a:solidFill>
              </a:rPr>
              <a:t>.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Каравай, каравай,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Кого хочешь, выбирай.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5362" name="Picture 2" descr="http://im0-tub-ru.yandex.net/i?id=2ccd933d748cd58da87855fc155ce93e-4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4925" y="2857496"/>
            <a:ext cx="4034329" cy="30718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А.С.пушкин</a:t>
            </a:r>
            <a:r>
              <a:rPr lang="ru-RU" dirty="0" smtClean="0"/>
              <a:t> «на холмах </a:t>
            </a:r>
            <a:r>
              <a:rPr lang="ru-RU" dirty="0" err="1" smtClean="0"/>
              <a:t>грузии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481646" cy="408941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холмах Грузии лежит ночная мгла;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Шумит </a:t>
            </a:r>
            <a:r>
              <a:rPr lang="ru-RU" b="1" dirty="0" err="1" smtClean="0">
                <a:solidFill>
                  <a:srgbClr val="C00000"/>
                </a:solidFill>
              </a:rPr>
              <a:t>Арагва</a:t>
            </a:r>
            <a:r>
              <a:rPr lang="ru-RU" b="1" dirty="0" smtClean="0">
                <a:solidFill>
                  <a:srgbClr val="C00000"/>
                </a:solidFill>
              </a:rPr>
              <a:t> предо мною.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Мне грустно и легко; печаль моя светла;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Печаль моя полна тобою,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Тобой, одной тобой... Унынья моего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Ничто не мучит, не тревожит,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сердце вновь горит и любит — оттого,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Что не любить оно не может.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im0-tub-ru.yandex.net/i?id=5236ba12eebe165c6f9904e78b0593fb-8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214422"/>
            <a:ext cx="1905000" cy="1428750"/>
          </a:xfrm>
          <a:prstGeom prst="rect">
            <a:avLst/>
          </a:prstGeom>
          <a:noFill/>
        </p:spPr>
      </p:pic>
      <p:pic>
        <p:nvPicPr>
          <p:cNvPr id="32772" name="Picture 4" descr="http://im3-tub-ru.yandex.net/i?id=511d6e951e7f94ce75c243088fc8871d-9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00372"/>
            <a:ext cx="3245174" cy="1994984"/>
          </a:xfrm>
          <a:prstGeom prst="rect">
            <a:avLst/>
          </a:prstGeom>
          <a:noFill/>
        </p:spPr>
      </p:pic>
      <p:pic>
        <p:nvPicPr>
          <p:cNvPr id="32774" name="Picture 6" descr="http://im3-tub-ru.yandex.net/i?id=e81394719d8226dccf8ea1934ccde5fc-93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214950"/>
            <a:ext cx="18954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Милая моя, нежная моя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://im3-tub-ru.yandex.net/i?id=fbfe58579f930fe89434631251a8852f-2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598426" cy="2214568"/>
          </a:xfrm>
          <a:prstGeom prst="rect">
            <a:avLst/>
          </a:prstGeom>
          <a:noFill/>
        </p:spPr>
      </p:pic>
      <p:pic>
        <p:nvPicPr>
          <p:cNvPr id="31750" name="Picture 6" descr="http://im1-tub-ru.yandex.net/i?id=39aa9c24da3bda81526099d47c1d11f4-9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496"/>
            <a:ext cx="2476504" cy="1857378"/>
          </a:xfrm>
          <a:prstGeom prst="rect">
            <a:avLst/>
          </a:prstGeom>
          <a:noFill/>
        </p:spPr>
      </p:pic>
      <p:pic>
        <p:nvPicPr>
          <p:cNvPr id="31752" name="Picture 8" descr="http://im2-tub-ru.yandex.net/i?id=e7eb8d90d7eb1a05e5f91064bc72bbae-12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643050"/>
            <a:ext cx="2428882" cy="24288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Милая моя, драгоценная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1-tub-ru.yandex.net/i?id=6cfe5d638ccbaceb0ccdcf4db9c51d8e-1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2786072" cy="2786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Милая девушка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ПЕСНЯ НА МЬЯНМАНСКОМ ЯЗЫКЕ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http://im3-tub-ru.yandex.net/i?id=58a4df9d64e37514dbeef536ed1495c6-10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286256"/>
            <a:ext cx="1722125" cy="2286006"/>
          </a:xfrm>
          <a:prstGeom prst="rect">
            <a:avLst/>
          </a:prstGeom>
          <a:noFill/>
        </p:spPr>
      </p:pic>
      <p:pic>
        <p:nvPicPr>
          <p:cNvPr id="44036" name="Picture 4" descr="http://im0-tub-ru.yandex.net/i?id=5a650e17f8b4a19e813528ee22ac00ae-129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357430"/>
            <a:ext cx="2066925" cy="1428750"/>
          </a:xfrm>
          <a:prstGeom prst="rect">
            <a:avLst/>
          </a:prstGeom>
          <a:noFill/>
        </p:spPr>
      </p:pic>
      <p:pic>
        <p:nvPicPr>
          <p:cNvPr id="44038" name="Picture 6" descr="Прошел первый День факультета ОИГ / Тэги / Блоги / Зеленоградский студенческий порт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286124"/>
            <a:ext cx="4311729" cy="28765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ИСТОРИЯ ЛЮБВИ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ПЕСНЯ НА ИСПАНСКОМ ЯЗЫКЕ</a:t>
            </a:r>
            <a:endParaRPr lang="ru-RU" b="1" dirty="0"/>
          </a:p>
        </p:txBody>
      </p:sp>
      <p:pic>
        <p:nvPicPr>
          <p:cNvPr id="43010" name="Picture 2" descr="http://im2-tub-ru.yandex.net/i?id=b661a33dcd23f92be432d03c28d1aa5e-7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4714893" cy="31432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М.Ю.ЛЕРМОНТОВ «НИЩИЙ»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76726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 врат обители святой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Стоял просящий подаянья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Бедняк иссохший, чуть живой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 глада, жажды и страданья.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Куска лишь хлеба он просил,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взор являл живую муку,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кто-то камень положил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его протянутую руку.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Так я молил твоей любви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слезами горькими, с тоскою;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Так чувства лучшие мои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Обмануты навек тобою!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986" name="Picture 2" descr="http://im0-tub-ru.yandex.net/i?id=b75045cfd0e259c7579c555a7ca4e013-8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1428760" cy="21868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ДЕРЖИТЕСЬ ВМЕСТЕ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МЬЯНМАНСКАЯ НАРОДНАЯ СКАЗКА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стихотворение «Бородино»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Народная песня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«СОЛДАТУШКИ-РЕБЯТУШКИ»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9938" name="Picture 2" descr="Бесплатно скачать электронные книги. Литература. Книги без регистрации скачать бесплатно. Электронные книги бесплатно. Книги бе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2180236" cy="2867010"/>
          </a:xfrm>
          <a:prstGeom prst="rect">
            <a:avLst/>
          </a:prstGeom>
          <a:noFill/>
        </p:spPr>
      </p:pic>
      <p:pic>
        <p:nvPicPr>
          <p:cNvPr id="39940" name="Picture 4" descr="http://im1-tub-ru.yandex.net/i?id=6be8c048fc61aa0f5298e4f7a959c319-12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43446"/>
            <a:ext cx="2047875" cy="1428750"/>
          </a:xfrm>
          <a:prstGeom prst="rect">
            <a:avLst/>
          </a:prstGeom>
          <a:noFill/>
        </p:spPr>
      </p:pic>
      <p:pic>
        <p:nvPicPr>
          <p:cNvPr id="39944" name="Picture 8" descr="http://im0-tub-ru.yandex.net/i?id=c8147590d2607797ef759f30eab2928e-7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643446"/>
            <a:ext cx="1905000" cy="1428750"/>
          </a:xfrm>
          <a:prstGeom prst="rect">
            <a:avLst/>
          </a:prstGeom>
          <a:noFill/>
        </p:spPr>
      </p:pic>
      <p:pic>
        <p:nvPicPr>
          <p:cNvPr id="39946" name="Picture 10" descr="http://im0-tub-ru.yandex.net/i?id=af466c9194ede8f111c0d766fdf977f2-31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643446"/>
            <a:ext cx="25431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ПЕСНЯ «КАТЮША»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15404" y="5857892"/>
            <a:ext cx="276196" cy="22223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17693"/>
            <a:ext cx="435770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Расцветали яблони и груши,</a:t>
            </a:r>
            <a:br>
              <a:rPr lang="ru-RU" b="1" dirty="0" smtClean="0"/>
            </a:br>
            <a:r>
              <a:rPr lang="ru-RU" b="1" dirty="0" smtClean="0"/>
              <a:t>Поплыли туманы над рекой.</a:t>
            </a:r>
            <a:br>
              <a:rPr lang="ru-RU" b="1" dirty="0" smtClean="0"/>
            </a:br>
            <a:r>
              <a:rPr lang="ru-RU" b="1" dirty="0" smtClean="0"/>
              <a:t>Выходила на берег Катюша,</a:t>
            </a:r>
            <a:br>
              <a:rPr lang="ru-RU" b="1" dirty="0" smtClean="0"/>
            </a:br>
            <a:r>
              <a:rPr lang="ru-RU" b="1" dirty="0" smtClean="0"/>
              <a:t>На высокий берег на крутой.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Выходила, песню заводила</a:t>
            </a:r>
            <a:br>
              <a:rPr lang="ru-RU" b="1" dirty="0" smtClean="0"/>
            </a:br>
            <a:r>
              <a:rPr lang="ru-RU" b="1" dirty="0" smtClean="0"/>
              <a:t>Про степного, сизого орла,</a:t>
            </a:r>
            <a:br>
              <a:rPr lang="ru-RU" b="1" dirty="0" smtClean="0"/>
            </a:br>
            <a:r>
              <a:rPr lang="ru-RU" b="1" dirty="0" smtClean="0"/>
              <a:t>Про того, которого любила,</a:t>
            </a:r>
            <a:br>
              <a:rPr lang="ru-RU" b="1" dirty="0" smtClean="0"/>
            </a:br>
            <a:r>
              <a:rPr lang="ru-RU" b="1" dirty="0" smtClean="0"/>
              <a:t>Про того, чьи письма берегла.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Он ты, песня, песенка девичья,</a:t>
            </a:r>
            <a:br>
              <a:rPr lang="ru-RU" b="1" dirty="0" smtClean="0"/>
            </a:br>
            <a:r>
              <a:rPr lang="ru-RU" b="1" dirty="0" smtClean="0"/>
              <a:t>Ты лети за ясным солнцем вслед.</a:t>
            </a:r>
            <a:br>
              <a:rPr lang="ru-RU" b="1" dirty="0" smtClean="0"/>
            </a:br>
            <a:r>
              <a:rPr lang="ru-RU" b="1" dirty="0" smtClean="0"/>
              <a:t>И бойцу на дальнем пограничье</a:t>
            </a:r>
            <a:br>
              <a:rPr lang="ru-RU" b="1" dirty="0" smtClean="0"/>
            </a:br>
            <a:r>
              <a:rPr lang="ru-RU" b="1" dirty="0" smtClean="0"/>
              <a:t>От Катюши передай привет.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Пусть он вспомнит девушку простую,</a:t>
            </a:r>
            <a:br>
              <a:rPr lang="ru-RU" b="1" dirty="0" smtClean="0"/>
            </a:br>
            <a:r>
              <a:rPr lang="ru-RU" b="1" dirty="0" smtClean="0"/>
              <a:t>Пусть услышит, как она поет,</a:t>
            </a:r>
            <a:br>
              <a:rPr lang="ru-RU" b="1" dirty="0" smtClean="0"/>
            </a:br>
            <a:r>
              <a:rPr lang="ru-RU" b="1" dirty="0" smtClean="0"/>
              <a:t>Пусть он землю бережет родную,</a:t>
            </a:r>
            <a:br>
              <a:rPr lang="ru-RU" b="1" dirty="0" smtClean="0"/>
            </a:br>
            <a:r>
              <a:rPr lang="ru-RU" b="1" dirty="0" smtClean="0"/>
              <a:t>А любовь Катюша сбережет.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Расцветали яблони и груши,</a:t>
            </a:r>
            <a:br>
              <a:rPr lang="ru-RU" b="1" dirty="0" smtClean="0"/>
            </a:br>
            <a:r>
              <a:rPr lang="ru-RU" b="1" dirty="0" smtClean="0"/>
              <a:t>Поплыли туманы над рекой.</a:t>
            </a:r>
            <a:br>
              <a:rPr lang="ru-RU" b="1" dirty="0" smtClean="0"/>
            </a:br>
            <a:r>
              <a:rPr lang="ru-RU" b="1" dirty="0" smtClean="0"/>
              <a:t>Выходила на берег Катюша,</a:t>
            </a:r>
            <a:br>
              <a:rPr lang="ru-RU" b="1" dirty="0" smtClean="0"/>
            </a:br>
            <a:r>
              <a:rPr lang="ru-RU" b="1" dirty="0" smtClean="0"/>
              <a:t>На высокий берег на крутой.</a:t>
            </a:r>
            <a:endParaRPr lang="ru-RU" b="1" dirty="0"/>
          </a:p>
        </p:txBody>
      </p:sp>
      <p:pic>
        <p:nvPicPr>
          <p:cNvPr id="38914" name="Picture 2" descr="http://im0-tub-ru.yandex.net/i?id=6f0ecbc28ce3891c70e3cc0dd9af1227-7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14884"/>
            <a:ext cx="2043114" cy="1571626"/>
          </a:xfrm>
          <a:prstGeom prst="rect">
            <a:avLst/>
          </a:prstGeom>
          <a:noFill/>
        </p:spPr>
      </p:pic>
      <p:pic>
        <p:nvPicPr>
          <p:cNvPr id="38916" name="Picture 4" descr="http://im1-tub-ru.yandex.net/i?id=70122fe2ad0ed4ea949b453737be8085-1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1785950" cy="24804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ПЕСНЯ «КОГДА ОКОНЧИТСЯ ВОЙНА»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3286148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Когда окончится война,</a:t>
            </a:r>
            <a:br>
              <a:rPr lang="ru-RU" dirty="0" smtClean="0"/>
            </a:br>
            <a:r>
              <a:rPr lang="ru-RU" dirty="0" smtClean="0"/>
              <a:t>И мальчик выбежит за хлебом,</a:t>
            </a:r>
            <a:br>
              <a:rPr lang="ru-RU" dirty="0" smtClean="0"/>
            </a:br>
            <a:r>
              <a:rPr lang="ru-RU" dirty="0" smtClean="0"/>
              <a:t>Земли коснётся тишина,</a:t>
            </a:r>
            <a:br>
              <a:rPr lang="ru-RU" dirty="0" smtClean="0"/>
            </a:br>
            <a:r>
              <a:rPr lang="ru-RU" dirty="0" smtClean="0"/>
              <a:t>Непостижимая, как небо.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 этой хрупкой тишине</a:t>
            </a:r>
            <a:br>
              <a:rPr lang="ru-RU" dirty="0" smtClean="0"/>
            </a:br>
            <a:r>
              <a:rPr lang="ru-RU" dirty="0" smtClean="0"/>
              <a:t>Бог имена и судьбы свяжет,</a:t>
            </a:r>
            <a:br>
              <a:rPr lang="ru-RU" dirty="0" smtClean="0"/>
            </a:br>
            <a:r>
              <a:rPr lang="ru-RU" dirty="0" smtClean="0"/>
              <a:t>Замрут созвездья в вышине</a:t>
            </a:r>
            <a:br>
              <a:rPr lang="ru-RU" dirty="0" smtClean="0"/>
            </a:br>
            <a:r>
              <a:rPr lang="ru-RU" dirty="0" smtClean="0"/>
              <a:t>И чей-то голос тихо скажет: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Припев:</a:t>
            </a:r>
            <a:br>
              <a:rPr lang="ru-RU" dirty="0" smtClean="0"/>
            </a:br>
            <a:r>
              <a:rPr lang="ru-RU" dirty="0" smtClean="0"/>
              <a:t>Мама, я вернулся домой,</a:t>
            </a:r>
            <a:br>
              <a:rPr lang="ru-RU" dirty="0" smtClean="0"/>
            </a:br>
            <a:r>
              <a:rPr lang="ru-RU" dirty="0" smtClean="0"/>
              <a:t>Мама, я вернулся живой.</a:t>
            </a:r>
            <a:br>
              <a:rPr lang="ru-RU" dirty="0" smtClean="0"/>
            </a:br>
            <a:r>
              <a:rPr lang="ru-RU" dirty="0" smtClean="0"/>
              <a:t>Бог обещал нам простить всё сполна,</a:t>
            </a:r>
            <a:br>
              <a:rPr lang="ru-RU" dirty="0" smtClean="0"/>
            </a:br>
            <a:r>
              <a:rPr lang="ru-RU" dirty="0" smtClean="0"/>
              <a:t>Когда окончится война,</a:t>
            </a:r>
            <a:br>
              <a:rPr lang="ru-RU" dirty="0" smtClean="0"/>
            </a:br>
            <a:r>
              <a:rPr lang="ru-RU" dirty="0" smtClean="0"/>
              <a:t>Когда окончится война.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Когда окончится война,</a:t>
            </a:r>
            <a:br>
              <a:rPr lang="ru-RU" dirty="0" smtClean="0"/>
            </a:br>
            <a:r>
              <a:rPr lang="ru-RU" dirty="0" smtClean="0"/>
              <a:t>И мой народ залечит раны,</a:t>
            </a:r>
            <a:br>
              <a:rPr lang="ru-RU" dirty="0" smtClean="0"/>
            </a:br>
            <a:r>
              <a:rPr lang="ru-RU" dirty="0" smtClean="0"/>
              <a:t>Новорождённая страна</a:t>
            </a:r>
            <a:br>
              <a:rPr lang="ru-RU" dirty="0" smtClean="0"/>
            </a:br>
            <a:r>
              <a:rPr lang="ru-RU" dirty="0" smtClean="0"/>
              <a:t>Попросит мощи великана.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643050"/>
            <a:ext cx="285752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solidFill>
                  <a:srgbClr val="4E5B6F"/>
                </a:solidFill>
              </a:rPr>
              <a:t>Когда окончится война,</a:t>
            </a:r>
            <a:br>
              <a:rPr lang="ru-RU" sz="1400" dirty="0" smtClean="0">
                <a:solidFill>
                  <a:srgbClr val="4E5B6F"/>
                </a:solidFill>
              </a:rPr>
            </a:br>
            <a:r>
              <a:rPr lang="ru-RU" sz="1400" dirty="0" smtClean="0">
                <a:solidFill>
                  <a:srgbClr val="4E5B6F"/>
                </a:solidFill>
              </a:rPr>
              <a:t>И мой народ залечит раны,</a:t>
            </a:r>
            <a:br>
              <a:rPr lang="ru-RU" sz="1400" dirty="0" smtClean="0">
                <a:solidFill>
                  <a:srgbClr val="4E5B6F"/>
                </a:solidFill>
              </a:rPr>
            </a:br>
            <a:r>
              <a:rPr lang="ru-RU" sz="1400" dirty="0" smtClean="0">
                <a:solidFill>
                  <a:srgbClr val="4E5B6F"/>
                </a:solidFill>
              </a:rPr>
              <a:t>Новорождённая страна</a:t>
            </a:r>
            <a:br>
              <a:rPr lang="ru-RU" sz="1400" dirty="0" smtClean="0">
                <a:solidFill>
                  <a:srgbClr val="4E5B6F"/>
                </a:solidFill>
              </a:rPr>
            </a:br>
            <a:r>
              <a:rPr lang="ru-RU" sz="1400" dirty="0" smtClean="0">
                <a:solidFill>
                  <a:srgbClr val="4E5B6F"/>
                </a:solidFill>
              </a:rPr>
              <a:t>Попросит мощи великана.</a:t>
            </a:r>
            <a:r>
              <a:rPr lang="ru-RU" sz="1400" dirty="0" smtClean="0"/>
              <a:t> И вдруг окажется, что жизнь</a:t>
            </a:r>
            <a:br>
              <a:rPr lang="ru-RU" sz="1400" dirty="0" smtClean="0"/>
            </a:br>
            <a:r>
              <a:rPr lang="ru-RU" sz="1400" dirty="0" smtClean="0"/>
              <a:t>Имеет главное значенье.</a:t>
            </a:r>
            <a:br>
              <a:rPr lang="ru-RU" sz="1400" dirty="0" smtClean="0"/>
            </a:br>
            <a:r>
              <a:rPr lang="ru-RU" sz="1400" dirty="0" smtClean="0"/>
              <a:t>А мы над пропастью во ржи</a:t>
            </a:r>
            <a:br>
              <a:rPr lang="ru-RU" sz="1400" dirty="0" smtClean="0"/>
            </a:br>
            <a:r>
              <a:rPr lang="ru-RU" sz="1400" dirty="0" smtClean="0"/>
              <a:t>Сражались с собственною тенью.</a:t>
            </a: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ru-RU" sz="1400" dirty="0" smtClean="0"/>
              <a:t>Когда окончится война,</a:t>
            </a:r>
            <a:br>
              <a:rPr lang="ru-RU" sz="1400" dirty="0" smtClean="0"/>
            </a:br>
            <a:r>
              <a:rPr lang="ru-RU" sz="1400" dirty="0" smtClean="0"/>
              <a:t>Единой верой в милосердье</a:t>
            </a:r>
            <a:br>
              <a:rPr lang="ru-RU" sz="1400" dirty="0" smtClean="0"/>
            </a:br>
            <a:r>
              <a:rPr lang="ru-RU" sz="1400" dirty="0" smtClean="0"/>
              <a:t>Любовь останется одна</a:t>
            </a:r>
            <a:br>
              <a:rPr lang="ru-RU" sz="1400" dirty="0" smtClean="0"/>
            </a:br>
            <a:r>
              <a:rPr lang="ru-RU" sz="1400" dirty="0" smtClean="0"/>
              <a:t>Для всех религией последней.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век из века без любви</a:t>
            </a:r>
            <a:br>
              <a:rPr lang="ru-RU" sz="1400" dirty="0" smtClean="0"/>
            </a:br>
            <a:r>
              <a:rPr lang="ru-RU" sz="1400" dirty="0" smtClean="0"/>
              <a:t>На этой маленькой планете</a:t>
            </a:r>
            <a:br>
              <a:rPr lang="ru-RU" sz="1400" dirty="0" smtClean="0"/>
            </a:br>
            <a:r>
              <a:rPr lang="ru-RU" sz="1400" dirty="0" smtClean="0"/>
              <a:t>Мы были вовсе не враги,</a:t>
            </a:r>
            <a:br>
              <a:rPr lang="ru-RU" sz="1400" dirty="0" smtClean="0"/>
            </a:br>
            <a:r>
              <a:rPr lang="ru-RU" sz="1400" dirty="0" smtClean="0"/>
              <a:t>А просто брошенные дети. </a:t>
            </a:r>
            <a:br>
              <a:rPr lang="ru-RU" sz="1400" dirty="0" smtClean="0"/>
            </a:br>
            <a:endParaRPr lang="ru-RU" sz="1400" dirty="0">
              <a:solidFill>
                <a:srgbClr val="4E5B6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1643050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Бог обещал нам простить всё сполна,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Мама, я вернулся домой,</a:t>
            </a:r>
            <a:br>
              <a:rPr lang="ru-RU" sz="1600" dirty="0" smtClean="0"/>
            </a:br>
            <a:r>
              <a:rPr lang="ru-RU" sz="1600" dirty="0" smtClean="0"/>
              <a:t>Мама, я вернулся живой.</a:t>
            </a:r>
            <a:br>
              <a:rPr lang="ru-RU" sz="1600" dirty="0" smtClean="0"/>
            </a:br>
            <a:r>
              <a:rPr lang="ru-RU" sz="1600" dirty="0" smtClean="0"/>
              <a:t>Бог обещал нам простить всё сполна,</a:t>
            </a:r>
            <a:br>
              <a:rPr lang="ru-RU" sz="1600" dirty="0" smtClean="0"/>
            </a:br>
            <a:r>
              <a:rPr lang="ru-RU" sz="1600" dirty="0" smtClean="0"/>
              <a:t>Когда окончится война,</a:t>
            </a:r>
            <a:br>
              <a:rPr lang="ru-RU" sz="1600" dirty="0" smtClean="0"/>
            </a:br>
            <a:r>
              <a:rPr lang="ru-RU" sz="1600" dirty="0" smtClean="0"/>
              <a:t>Когда окончится война.</a:t>
            </a:r>
            <a:endParaRPr lang="ru-RU" sz="1600" dirty="0"/>
          </a:p>
        </p:txBody>
      </p:sp>
      <p:pic>
        <p:nvPicPr>
          <p:cNvPr id="47106" name="Picture 2" descr="http://im3-tub-ru.yandex.net/i?id=d2db7b23226fc10649e018d19abf8fb5-98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86256"/>
            <a:ext cx="1514475" cy="2000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каравай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Поболтаем о закупке череночков в Егорьевском. -4 :: Сибмама - Рецепт хорошего настроения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69454"/>
            <a:ext cx="6858048" cy="5688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ЯКОВ БЕРДНИКОВ    «ЗИМА»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То дохнет она морозами,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То взметнется вдруг метелями –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 шумит, гудит над елями,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Стонет, мчится за обозами.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То затянет поседелая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 вьюгой песни голосистые,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Расстилая ткани белые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поляны серебристые.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То замолкнет и любуется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Перелесками, равнинами,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С ярким солнышком целуется.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Блещет синими долинами.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6082" name="Picture 2" descr="http://im0-tub-ru.yandex.net/i?id=25133dbc5572d8df45b51950c434e2db-85-144&amp;n=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214422"/>
            <a:ext cx="2503432" cy="1881192"/>
          </a:xfrm>
          <a:prstGeom prst="rect">
            <a:avLst/>
          </a:prstGeom>
          <a:noFill/>
        </p:spPr>
      </p:pic>
      <p:pic>
        <p:nvPicPr>
          <p:cNvPr id="46084" name="Picture 4" descr="http://im0-tub-ru.yandex.net/i?id=e1834eecebfe32ca61ca06ed0eada45d-107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572008"/>
            <a:ext cx="2326669" cy="1738316"/>
          </a:xfrm>
          <a:prstGeom prst="rect">
            <a:avLst/>
          </a:prstGeom>
          <a:noFill/>
        </p:spPr>
      </p:pic>
      <p:pic>
        <p:nvPicPr>
          <p:cNvPr id="46086" name="Picture 6" descr="http://im1-tub-ru.yandex.net/i?id=2a1b34b11686cc866127192a5eaa852a-86-144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14686"/>
            <a:ext cx="2091485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ПЕСНЯ «ОЙ, МОРОЗ, МОРОЗ»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Ой, мороз, мороз,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морозь меня,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морозь меня, моего коня.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морозь меня, моего коня,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Моего коня белогривого.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Моего коня белогривого,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 меня жена, ох, ревнивая.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 меня жена, ох, красавица,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Ждет меня домой, ждет печалится.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 вернусь домой на закате дня.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Обниму жену, напою коня.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Ой, мороз, мороз,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морозь меня,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морозь меня, моего коня.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http://im1-tub-ru.yandex.net/i?id=a9cfa5df02827896f6e3fb574c0a0cde-66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400300" cy="2000251"/>
          </a:xfrm>
          <a:prstGeom prst="rect">
            <a:avLst/>
          </a:prstGeom>
          <a:noFill/>
        </p:spPr>
      </p:pic>
      <p:pic>
        <p:nvPicPr>
          <p:cNvPr id="45062" name="Picture 6" descr="http://im3-tub-ru.yandex.net/i?id=9e5b1a7c55f9bde47b34e17158e4b3f2-94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3643314"/>
            <a:ext cx="3765785" cy="29289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ФЁДОР СОЛОГУБ «ГИМН РОССИИ»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Да здравствует Россия, Великая страна! </a:t>
            </a:r>
          </a:p>
          <a:p>
            <a:r>
              <a:rPr lang="ru-RU" b="1" dirty="0" smtClean="0"/>
              <a:t>Да здравствует Россия! Да славится она! </a:t>
            </a:r>
          </a:p>
          <a:p>
            <a:r>
              <a:rPr lang="ru-RU" b="1" dirty="0" smtClean="0"/>
              <a:t>Племён освободитель,</a:t>
            </a:r>
          </a:p>
          <a:p>
            <a:r>
              <a:rPr lang="ru-RU" b="1" dirty="0" smtClean="0"/>
              <a:t> Державный русский меч,</a:t>
            </a:r>
          </a:p>
          <a:p>
            <a:r>
              <a:rPr lang="ru-RU" b="1" dirty="0" smtClean="0"/>
              <a:t> Сверкай, могучий мститель,</a:t>
            </a:r>
          </a:p>
          <a:p>
            <a:r>
              <a:rPr lang="ru-RU" b="1" dirty="0" smtClean="0"/>
              <a:t> В пожаре грозных сеч.</a:t>
            </a:r>
          </a:p>
          <a:p>
            <a:r>
              <a:rPr lang="ru-RU" b="1" dirty="0" smtClean="0"/>
              <a:t> Да здравствует Россия, </a:t>
            </a:r>
          </a:p>
          <a:p>
            <a:r>
              <a:rPr lang="ru-RU" b="1" dirty="0" smtClean="0"/>
              <a:t>Великая страна!</a:t>
            </a:r>
          </a:p>
          <a:p>
            <a:r>
              <a:rPr lang="ru-RU" b="1" dirty="0" smtClean="0"/>
              <a:t> Да славится Россия!</a:t>
            </a:r>
          </a:p>
          <a:p>
            <a:r>
              <a:rPr lang="ru-RU" b="1" dirty="0" smtClean="0"/>
              <a:t> Да процветёт она! </a:t>
            </a:r>
          </a:p>
          <a:p>
            <a:r>
              <a:rPr lang="ru-RU" b="1" dirty="0" smtClean="0"/>
              <a:t>Не в силе Бог, не в силе, </a:t>
            </a:r>
          </a:p>
          <a:p>
            <a:r>
              <a:rPr lang="ru-RU" b="1" dirty="0" smtClean="0"/>
              <a:t>А только в правде Он.</a:t>
            </a:r>
          </a:p>
          <a:p>
            <a:r>
              <a:rPr lang="ru-RU" b="1" dirty="0" smtClean="0"/>
              <a:t> Мы правдой освятили</a:t>
            </a:r>
          </a:p>
          <a:p>
            <a:r>
              <a:rPr lang="ru-RU" b="1" dirty="0" smtClean="0"/>
              <a:t> Свободу и закон.</a:t>
            </a:r>
          </a:p>
          <a:p>
            <a:r>
              <a:rPr lang="ru-RU" b="1" dirty="0" smtClean="0"/>
              <a:t> Да славится Россия, Великая страна! </a:t>
            </a:r>
          </a:p>
          <a:p>
            <a:r>
              <a:rPr lang="ru-RU" b="1" dirty="0" smtClean="0"/>
              <a:t>Да здравствует Россия! Да славится она!</a:t>
            </a:r>
            <a:endParaRPr lang="ru-RU" b="1" dirty="0"/>
          </a:p>
        </p:txBody>
      </p:sp>
      <p:pic>
        <p:nvPicPr>
          <p:cNvPr id="54274" name="Picture 2" descr="http://im1-tub-ru.yandex.net/i?id=f398403b4c72d2255f595e10857c5a90-115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048002" cy="2286003"/>
          </a:xfrm>
          <a:prstGeom prst="rect">
            <a:avLst/>
          </a:prstGeom>
          <a:noFill/>
        </p:spPr>
      </p:pic>
      <p:pic>
        <p:nvPicPr>
          <p:cNvPr id="54276" name="Picture 4" descr="http://im2-tub-ru.yandex.net/i?id=7fc51209a63d9c7bb1e7a3f8246d0e14-38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43380"/>
            <a:ext cx="3171825" cy="2000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КАДРИЛЬ МОСКОВСКАЯ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624390" cy="487523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Когда-то россияне</a:t>
            </a:r>
            <a:br>
              <a:rPr lang="ru-RU" sz="2000" b="1" dirty="0" smtClean="0"/>
            </a:br>
            <a:r>
              <a:rPr lang="ru-RU" sz="2000" b="1" dirty="0" smtClean="0"/>
              <a:t>Ванюши, Тани, Мани,</a:t>
            </a:r>
            <a:br>
              <a:rPr lang="ru-RU" sz="2000" b="1" dirty="0" smtClean="0"/>
            </a:br>
            <a:r>
              <a:rPr lang="ru-RU" sz="2000" b="1" dirty="0" smtClean="0"/>
              <a:t>Танцуя на гулянье,</a:t>
            </a:r>
            <a:br>
              <a:rPr lang="ru-RU" sz="2000" b="1" dirty="0" smtClean="0"/>
            </a:br>
            <a:r>
              <a:rPr lang="ru-RU" sz="2000" b="1" dirty="0" smtClean="0"/>
              <a:t>Открыли новый стиль.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Штиблеты и сапожки</a:t>
            </a:r>
            <a:br>
              <a:rPr lang="ru-RU" sz="2000" b="1" dirty="0" smtClean="0"/>
            </a:br>
            <a:r>
              <a:rPr lang="ru-RU" sz="2000" b="1" dirty="0" smtClean="0"/>
              <a:t>Под русские гармошки,</a:t>
            </a:r>
            <a:br>
              <a:rPr lang="ru-RU" sz="2000" b="1" dirty="0" smtClean="0"/>
            </a:br>
            <a:r>
              <a:rPr lang="ru-RU" sz="2000" b="1" dirty="0" smtClean="0"/>
              <a:t>Под бересту и ложки</a:t>
            </a:r>
            <a:br>
              <a:rPr lang="ru-RU" sz="2000" b="1" dirty="0" smtClean="0"/>
            </a:br>
            <a:r>
              <a:rPr lang="ru-RU" sz="2000" b="1" dirty="0" smtClean="0"/>
              <a:t>Прославили кадриль.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Теперь почти забытая,</a:t>
            </a:r>
            <a:br>
              <a:rPr lang="ru-RU" sz="2000" b="1" dirty="0" smtClean="0"/>
            </a:br>
            <a:r>
              <a:rPr lang="ru-RU" sz="2000" b="1" dirty="0" smtClean="0"/>
              <a:t>Гитарами забитая,</a:t>
            </a:r>
            <a:br>
              <a:rPr lang="ru-RU" sz="2000" b="1" dirty="0" smtClean="0"/>
            </a:br>
            <a:r>
              <a:rPr lang="ru-RU" sz="2000" b="1" dirty="0" smtClean="0"/>
              <a:t>Но, всё же непокорная,</a:t>
            </a:r>
            <a:br>
              <a:rPr lang="ru-RU" sz="2000" b="1" dirty="0" smtClean="0"/>
            </a:br>
            <a:r>
              <a:rPr lang="ru-RU" sz="2000" b="1" dirty="0" smtClean="0"/>
              <a:t>Жива кадриль задорная.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Эх!</a:t>
            </a:r>
            <a:endParaRPr lang="ru-RU" sz="2000" dirty="0"/>
          </a:p>
        </p:txBody>
      </p:sp>
      <p:pic>
        <p:nvPicPr>
          <p:cNvPr id="53250" name="Picture 2" descr="http://im1-tub-ru.yandex.net/i?id=9c24b3d165f0d82041dcba47734485a1-92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3891328" cy="2928958"/>
          </a:xfrm>
          <a:prstGeom prst="rect">
            <a:avLst/>
          </a:prstGeom>
          <a:noFill/>
        </p:spPr>
      </p:pic>
      <p:pic>
        <p:nvPicPr>
          <p:cNvPr id="53252" name="Picture 4" descr="http://im2-tub-ru.yandex.net/i?id=b48c93245d3531c7f5c37973b9935e4d-140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643446"/>
            <a:ext cx="3114675" cy="2000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ЧАСТУШКИ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http://im1-tub-ru.yandex.net/i?id=2fc3aed24cea102b3afa6da6524f1c3c-4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786322"/>
            <a:ext cx="6000792" cy="1360180"/>
          </a:xfrm>
          <a:prstGeom prst="rect">
            <a:avLst/>
          </a:prstGeom>
          <a:noFill/>
        </p:spPr>
      </p:pic>
      <p:pic>
        <p:nvPicPr>
          <p:cNvPr id="52228" name="Picture 4" descr="http://im0-tub-ru.yandex.net/i?id=277489f781a41f6071a10749a9716367-103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2019300" cy="2000251"/>
          </a:xfrm>
          <a:prstGeom prst="rect">
            <a:avLst/>
          </a:prstGeom>
          <a:noFill/>
        </p:spPr>
      </p:pic>
      <p:pic>
        <p:nvPicPr>
          <p:cNvPr id="52230" name="Picture 6" descr="http://im2-tub-ru.yandex.net/i?id=e88ba39d48f515f2db5ccb6d5e9cf184-129-144&amp;n=33&amp;h=2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357430"/>
            <a:ext cx="3552825" cy="2000251"/>
          </a:xfrm>
          <a:prstGeom prst="rect">
            <a:avLst/>
          </a:prstGeom>
          <a:noFill/>
        </p:spPr>
      </p:pic>
      <p:pic>
        <p:nvPicPr>
          <p:cNvPr id="52232" name="Picture 8" descr="http://im1-tub-ru.yandex.net/i?id=62d39cdc78d9cbf7c3ec321c3e786a50-120-144&amp;n=33&amp;h=2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52"/>
            <a:ext cx="2667000" cy="2000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ПЕСНЯ «ЕСЛИ У ВАС НЕТУ ДОМА»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10076" cy="5089548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Если у вас нету дома, пожары ему не страшны.</a:t>
            </a:r>
            <a:br>
              <a:rPr lang="ru-RU" sz="1400" b="1" dirty="0" smtClean="0"/>
            </a:br>
            <a:r>
              <a:rPr lang="ru-RU" sz="1400" b="1" dirty="0" smtClean="0"/>
              <a:t>И жена не уйдёт к другому,</a:t>
            </a:r>
            <a:br>
              <a:rPr lang="ru-RU" sz="1400" b="1" dirty="0" smtClean="0"/>
            </a:br>
            <a:r>
              <a:rPr lang="ru-RU" sz="1400" b="1" dirty="0" smtClean="0"/>
              <a:t>Если у вас, если у вас,</a:t>
            </a:r>
            <a:br>
              <a:rPr lang="ru-RU" sz="1400" b="1" dirty="0" smtClean="0"/>
            </a:br>
            <a:r>
              <a:rPr lang="ru-RU" sz="1400" b="1" dirty="0" smtClean="0"/>
              <a:t>Если у вас нет жены.</a:t>
            </a:r>
            <a:br>
              <a:rPr lang="ru-RU" sz="1400" b="1" dirty="0" smtClean="0"/>
            </a:br>
            <a:r>
              <a:rPr lang="ru-RU" sz="1400" b="1" dirty="0" smtClean="0"/>
              <a:t>Нету жены.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Если у вас нет собаки, её не отравит сосед,</a:t>
            </a:r>
            <a:br>
              <a:rPr lang="ru-RU" sz="1400" b="1" dirty="0" smtClean="0"/>
            </a:br>
            <a:r>
              <a:rPr lang="ru-RU" sz="1400" b="1" dirty="0" smtClean="0"/>
              <a:t>И с другом не будет драки,</a:t>
            </a:r>
            <a:br>
              <a:rPr lang="ru-RU" sz="1400" b="1" dirty="0" smtClean="0"/>
            </a:br>
            <a:r>
              <a:rPr lang="ru-RU" sz="1400" b="1" dirty="0" smtClean="0"/>
              <a:t>Если у вас, если у вас,</a:t>
            </a:r>
            <a:br>
              <a:rPr lang="ru-RU" sz="1400" b="1" dirty="0" smtClean="0"/>
            </a:br>
            <a:r>
              <a:rPr lang="ru-RU" sz="1400" b="1" dirty="0" smtClean="0"/>
              <a:t>Если у вас друга нет,</a:t>
            </a:r>
            <a:br>
              <a:rPr lang="ru-RU" sz="1400" b="1" dirty="0" smtClean="0"/>
            </a:br>
            <a:r>
              <a:rPr lang="ru-RU" sz="1400" b="1" dirty="0" smtClean="0"/>
              <a:t>Друга нет.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Оркестр гремит басами,</a:t>
            </a:r>
            <a:br>
              <a:rPr lang="ru-RU" sz="1400" b="1" dirty="0" smtClean="0"/>
            </a:br>
            <a:r>
              <a:rPr lang="ru-RU" sz="1400" b="1" dirty="0" smtClean="0"/>
              <a:t>Трубач выдувает медь,</a:t>
            </a:r>
            <a:br>
              <a:rPr lang="ru-RU" sz="1400" b="1" dirty="0" smtClean="0"/>
            </a:br>
            <a:r>
              <a:rPr lang="ru-RU" sz="1400" b="1" dirty="0" smtClean="0"/>
              <a:t>Думайте сами, решайте сами,</a:t>
            </a:r>
            <a:br>
              <a:rPr lang="ru-RU" sz="1400" b="1" dirty="0" smtClean="0"/>
            </a:br>
            <a:r>
              <a:rPr lang="ru-RU" sz="1400" b="1" dirty="0" smtClean="0"/>
              <a:t>Иметь или не иметь.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Если у вас нету тёти, то вам её не потерять,</a:t>
            </a:r>
            <a:br>
              <a:rPr lang="ru-RU" sz="1400" b="1" dirty="0" smtClean="0"/>
            </a:br>
            <a:r>
              <a:rPr lang="ru-RU" sz="1400" b="1" dirty="0" smtClean="0"/>
              <a:t>И если вы не живёте,</a:t>
            </a:r>
            <a:br>
              <a:rPr lang="ru-RU" sz="1400" b="1" dirty="0" smtClean="0"/>
            </a:br>
            <a:r>
              <a:rPr lang="ru-RU" sz="1400" b="1" dirty="0" smtClean="0"/>
              <a:t>То вам и не, то вам и не,</a:t>
            </a:r>
            <a:br>
              <a:rPr lang="ru-RU" sz="1400" b="1" dirty="0" smtClean="0"/>
            </a:br>
            <a:r>
              <a:rPr lang="ru-RU" sz="1400" b="1" dirty="0" smtClean="0"/>
              <a:t>То вам и не умирать,</a:t>
            </a:r>
            <a:br>
              <a:rPr lang="ru-RU" sz="1400" b="1" dirty="0" smtClean="0"/>
            </a:br>
            <a:r>
              <a:rPr lang="ru-RU" sz="1400" b="1" dirty="0" smtClean="0"/>
              <a:t>Не умирать.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51202" name="Picture 2" descr="http://im0-tub-ru.yandex.net/i?id=63c312a83ba391ab233e9a91b90205e7-59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00306"/>
            <a:ext cx="3524256" cy="26431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ПЕСНЯ НА РУССКОМ ЯЗЫКЕ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://im2-tub-ru.yandex.net/i?id=e94da942504e85f009d46af2b50ac869-09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3116"/>
            <a:ext cx="4476762" cy="33575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ПЕСНЯ РЫЦАРЕЙ КРУГЛОГО СТОЛА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im2-tub-ru.yandex.net/i?id=da1944670d17cd5018babe91a674924a-26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4607729" cy="30718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ПЕСНЯ О ДРУЖБЕ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im3-tub-ru.yandex.net/i?id=afba980d28d573199293d751a1dabae2-137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290"/>
            <a:ext cx="2150282" cy="1618492"/>
          </a:xfrm>
          <a:prstGeom prst="rect">
            <a:avLst/>
          </a:prstGeom>
          <a:noFill/>
        </p:spPr>
      </p:pic>
      <p:pic>
        <p:nvPicPr>
          <p:cNvPr id="48134" name="Picture 6" descr="http://im0-tub-ru.yandex.net/i?id=07fcc9fb380a2ba1d9c2d4c327dd9b84-71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57430"/>
            <a:ext cx="2438400" cy="2000251"/>
          </a:xfrm>
          <a:prstGeom prst="rect">
            <a:avLst/>
          </a:prstGeom>
          <a:noFill/>
        </p:spPr>
      </p:pic>
      <p:pic>
        <p:nvPicPr>
          <p:cNvPr id="48136" name="Picture 8" descr="http://im1-tub-ru.yandex.net/i?id=8e18cf6c477fb268b95548818ad20a2b-129-144&amp;n=33&amp;h=2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357562"/>
            <a:ext cx="2028825" cy="2000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2299"/>
            <a:ext cx="8715436" cy="65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929330"/>
            <a:ext cx="8458200" cy="92867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Всё начинается с любви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286388"/>
            <a:ext cx="8458200" cy="628648"/>
          </a:xfrm>
        </p:spPr>
        <p:txBody>
          <a:bodyPr/>
          <a:lstStyle/>
          <a:p>
            <a:r>
              <a:rPr lang="ru-RU" b="1" dirty="0" smtClean="0"/>
              <a:t>Роберт Рождественский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31432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Все начинается с любви...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Твердят: </a:t>
            </a:r>
            <a:br>
              <a:rPr lang="ru-RU" b="1" dirty="0" smtClean="0"/>
            </a:br>
            <a:r>
              <a:rPr lang="ru-RU" b="1" dirty="0" smtClean="0"/>
              <a:t>"Вначале </a:t>
            </a:r>
            <a:br>
              <a:rPr lang="ru-RU" b="1" dirty="0" smtClean="0"/>
            </a:br>
            <a:r>
              <a:rPr lang="ru-RU" b="1" dirty="0" smtClean="0"/>
              <a:t>       было </a:t>
            </a:r>
            <a:br>
              <a:rPr lang="ru-RU" b="1" dirty="0" smtClean="0"/>
            </a:br>
            <a:r>
              <a:rPr lang="ru-RU" b="1" dirty="0" smtClean="0"/>
              <a:t>           слово..." </a:t>
            </a:r>
            <a:br>
              <a:rPr lang="ru-RU" b="1" dirty="0" smtClean="0"/>
            </a:br>
            <a:r>
              <a:rPr lang="ru-RU" b="1" dirty="0" smtClean="0"/>
              <a:t>А я провозглашаю снова: </a:t>
            </a:r>
            <a:br>
              <a:rPr lang="ru-RU" b="1" dirty="0" smtClean="0"/>
            </a:br>
            <a:r>
              <a:rPr lang="ru-RU" b="1" dirty="0" smtClean="0"/>
              <a:t>Все начинается </a:t>
            </a:r>
            <a:br>
              <a:rPr lang="ru-RU" b="1" dirty="0" smtClean="0"/>
            </a:br>
            <a:r>
              <a:rPr lang="ru-RU" b="1" dirty="0" smtClean="0"/>
              <a:t>с любви!..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Все начинается с любви: </a:t>
            </a:r>
            <a:br>
              <a:rPr lang="ru-RU" b="1" dirty="0" smtClean="0"/>
            </a:br>
            <a:r>
              <a:rPr lang="ru-RU" b="1" dirty="0" smtClean="0"/>
              <a:t>и озаренье, </a:t>
            </a:r>
            <a:br>
              <a:rPr lang="ru-RU" b="1" dirty="0" smtClean="0"/>
            </a:br>
            <a:r>
              <a:rPr lang="ru-RU" b="1" dirty="0" smtClean="0"/>
              <a:t>       и работа, </a:t>
            </a:r>
            <a:br>
              <a:rPr lang="ru-RU" b="1" dirty="0" smtClean="0"/>
            </a:br>
            <a:r>
              <a:rPr lang="ru-RU" b="1" dirty="0" smtClean="0"/>
              <a:t>глаза цветов, </a:t>
            </a:r>
            <a:br>
              <a:rPr lang="ru-RU" b="1" dirty="0" smtClean="0"/>
            </a:br>
            <a:r>
              <a:rPr lang="ru-RU" b="1" dirty="0" smtClean="0"/>
              <a:t>глаза ребенка - </a:t>
            </a:r>
            <a:br>
              <a:rPr lang="ru-RU" b="1" dirty="0" smtClean="0"/>
            </a:br>
            <a:r>
              <a:rPr lang="ru-RU" b="1" dirty="0" smtClean="0"/>
              <a:t>все начинается с любви. 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1643050"/>
            <a:ext cx="2857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начинается с любви: </a:t>
            </a:r>
            <a:br>
              <a:rPr lang="ru-RU" b="1" dirty="0" smtClean="0"/>
            </a:br>
            <a:r>
              <a:rPr lang="ru-RU" b="1" dirty="0" smtClean="0"/>
              <a:t>мечта и страх, </a:t>
            </a:r>
            <a:br>
              <a:rPr lang="ru-RU" b="1" dirty="0" smtClean="0"/>
            </a:br>
            <a:r>
              <a:rPr lang="ru-RU" b="1" dirty="0" smtClean="0"/>
              <a:t>вино и порох. </a:t>
            </a:r>
            <a:br>
              <a:rPr lang="ru-RU" b="1" dirty="0" smtClean="0"/>
            </a:br>
            <a:r>
              <a:rPr lang="ru-RU" b="1" dirty="0" smtClean="0"/>
              <a:t>Трагедия, </a:t>
            </a:r>
            <a:br>
              <a:rPr lang="ru-RU" b="1" dirty="0" smtClean="0"/>
            </a:br>
            <a:r>
              <a:rPr lang="ru-RU" b="1" dirty="0" smtClean="0"/>
              <a:t>       тоска </a:t>
            </a:r>
            <a:br>
              <a:rPr lang="ru-RU" b="1" dirty="0" smtClean="0"/>
            </a:br>
            <a:r>
              <a:rPr lang="ru-RU" b="1" dirty="0" smtClean="0"/>
              <a:t>            и подвиг - </a:t>
            </a:r>
            <a:br>
              <a:rPr lang="ru-RU" b="1" dirty="0" smtClean="0"/>
            </a:br>
            <a:r>
              <a:rPr lang="ru-RU" b="1" dirty="0" smtClean="0"/>
              <a:t>все начинается с любви...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Весна шепнет тебе: </a:t>
            </a:r>
            <a:br>
              <a:rPr lang="ru-RU" b="1" dirty="0" smtClean="0"/>
            </a:br>
            <a:r>
              <a:rPr lang="ru-RU" b="1" dirty="0" smtClean="0"/>
              <a:t>                            "Живи..." </a:t>
            </a:r>
            <a:br>
              <a:rPr lang="ru-RU" b="1" dirty="0" smtClean="0"/>
            </a:br>
            <a:r>
              <a:rPr lang="ru-RU" b="1" dirty="0" smtClean="0"/>
              <a:t>И ты от шепота качнешься. </a:t>
            </a:r>
            <a:br>
              <a:rPr lang="ru-RU" b="1" dirty="0" smtClean="0"/>
            </a:br>
            <a:r>
              <a:rPr lang="ru-RU" b="1" dirty="0" smtClean="0"/>
              <a:t>И выпрямишься. </a:t>
            </a:r>
            <a:br>
              <a:rPr lang="ru-RU" b="1" dirty="0" smtClean="0"/>
            </a:br>
            <a:r>
              <a:rPr lang="ru-RU" b="1" dirty="0" smtClean="0"/>
              <a:t>И начнешься. </a:t>
            </a:r>
            <a:br>
              <a:rPr lang="ru-RU" b="1" dirty="0" smtClean="0"/>
            </a:br>
            <a:r>
              <a:rPr lang="ru-RU" b="1" dirty="0" smtClean="0"/>
              <a:t>Все начинается с любви!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1500174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начинается с любви, </a:t>
            </a:r>
            <a:br>
              <a:rPr lang="ru-RU" b="1" dirty="0" smtClean="0"/>
            </a:br>
            <a:r>
              <a:rPr lang="ru-RU" b="1" dirty="0" smtClean="0"/>
              <a:t>С любви! </a:t>
            </a:r>
            <a:br>
              <a:rPr lang="ru-RU" b="1" dirty="0" smtClean="0"/>
            </a:br>
            <a:r>
              <a:rPr lang="ru-RU" b="1" dirty="0" smtClean="0"/>
              <a:t>Я это точно знаю. </a:t>
            </a:r>
            <a:br>
              <a:rPr lang="ru-RU" b="1" dirty="0" smtClean="0"/>
            </a:br>
            <a:r>
              <a:rPr lang="ru-RU" b="1" dirty="0" smtClean="0"/>
              <a:t>Все, </a:t>
            </a:r>
            <a:br>
              <a:rPr lang="ru-RU" b="1" dirty="0" smtClean="0"/>
            </a:br>
            <a:r>
              <a:rPr lang="ru-RU" b="1" dirty="0" smtClean="0"/>
              <a:t>       даже ненависть - </a:t>
            </a:r>
            <a:br>
              <a:rPr lang="ru-RU" b="1" dirty="0" smtClean="0"/>
            </a:br>
            <a:r>
              <a:rPr lang="ru-RU" b="1" dirty="0" smtClean="0"/>
              <a:t>родная </a:t>
            </a:r>
            <a:br>
              <a:rPr lang="ru-RU" b="1" dirty="0" smtClean="0"/>
            </a:br>
            <a:r>
              <a:rPr lang="ru-RU" b="1" dirty="0" smtClean="0"/>
              <a:t>и вечная </a:t>
            </a:r>
            <a:br>
              <a:rPr lang="ru-RU" b="1" dirty="0" smtClean="0"/>
            </a:br>
            <a:r>
              <a:rPr lang="ru-RU" b="1" dirty="0" smtClean="0"/>
              <a:t>сестра любви.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://im1-tub-ru.yandex.net/i?id=595ec52db058da2c6ce64994e8efd796-8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4290"/>
            <a:ext cx="1905000" cy="1428750"/>
          </a:xfrm>
          <a:prstGeom prst="rect">
            <a:avLst/>
          </a:prstGeom>
          <a:noFill/>
        </p:spPr>
      </p:pic>
      <p:pic>
        <p:nvPicPr>
          <p:cNvPr id="17412" name="Picture 4" descr="http://im0-tub-ru.yandex.net/i?id=7ef0aa75c146980bef3cff6977f74fe2-12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112764"/>
            <a:ext cx="1071563" cy="15308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Позови меня тихо по имени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16098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Позови меня тихо по имени,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Ключевой водой напои меня.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Отзовётся ли сердце безбрежное,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Несказанное, глупое, нежное?..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Снова сумерки входят бессонные,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Снова застят мне стёкла оконные..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кивает сирень и смородина,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Позови меня, тихая родина..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Позови меня на закате дня,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Позови меня, грусть-печаль моя,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Позови меня..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Позови меня на закате дня,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Позови меня, грусть-печаль моя,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Позови меня..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Знаю, сбудется наше свидание,</a:t>
            </a:r>
            <a:b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Затянулось с тобой расставание..</a:t>
            </a:r>
            <a:b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Синий месяц за городом прячется,</a:t>
            </a:r>
            <a:b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тоскуется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мне и не плачется.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версии </a:t>
            </a:r>
            <a:r>
              <a:rPr lang="ru-RU" dirty="0" err="1" smtClean="0"/>
              <a:t>Sentido.Ru:</a:t>
            </a:r>
            <a:r>
              <a:rPr lang="ru-RU" dirty="0" err="1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www.sentido.ru</a:t>
            </a:r>
            <a:r>
              <a:rPr lang="ru-RU" dirty="0" smtClean="0">
                <a:hlinkClick r:id="rId2"/>
              </a:rPr>
              <a:t>/songs.php?id_song=2877#ixzz3MB8JA1Js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1071546"/>
            <a:ext cx="3571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Колокольчик ли, дальнее эхо ли,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Только мимо с тобой мы проехали,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Напылили кругом,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накопытили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Даже толком дороги не видели..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Позови меня на закате дня,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Позови меня, грусть-печаль моя,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Позови меня..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Позови меня на закате дня,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Позови меня, грусть-печаль моя,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Позови меня..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Позови меня тихо по имени,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Ключевой водой напои меня,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Знаю, сбудется наше свидание,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вернусь, я сдержу обещание...</a:t>
            </a:r>
          </a:p>
        </p:txBody>
      </p:sp>
      <p:pic>
        <p:nvPicPr>
          <p:cNvPr id="16386" name="Picture 2" descr="http://im1-tub-ru.yandex.net/i?id=0edfe205b33230ff8805480d4875abf8-142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900233" cy="1067547"/>
          </a:xfrm>
          <a:prstGeom prst="rect">
            <a:avLst/>
          </a:prstGeom>
          <a:noFill/>
        </p:spPr>
      </p:pic>
      <p:pic>
        <p:nvPicPr>
          <p:cNvPr id="16388" name="Picture 4" descr="http://im1-tub-ru.yandex.net/i?id=8e5acdf852c566a70e5ac2b7ce1bb723-10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143248"/>
            <a:ext cx="1190620" cy="8929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Выйду ночью в поле с конём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786314" cy="5429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Выйду ночью в поле с конем,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Ночкой темной тихо пойдем,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пойдем с конем по полю вдвоем,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пойдем с конем по полю вдвоем,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пойдем с конем по полю вдвоем,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пойдем с конем по полю вдвоем...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Ночью в поле звезд благодать,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поле никого не видать,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мы с конем по полю идем,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мы с конем по полю идем,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мы с конем по полю идем,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мы с конем по полю идем...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Сяду я верхом на коня,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неси по полю меня,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бескрайнему полю моему,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бескрайнему полю моему…</a:t>
            </a:r>
          </a:p>
          <a:p>
            <a:endParaRPr lang="ru-RU" dirty="0"/>
          </a:p>
        </p:txBody>
      </p:sp>
      <p:pic>
        <p:nvPicPr>
          <p:cNvPr id="37890" name="Picture 2" descr="http://im2-tub-ru.yandex.net/i?id=85489f4f8fe42ad0e25021456e20efe2-13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52"/>
            <a:ext cx="2324100" cy="1428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20" y="1714488"/>
            <a:ext cx="42862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Дай-ка я пойду посмотрю,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рождает поле зарю,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Ай брусничный цвет, алый да рассвет,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Али есть то место, али его нет.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Ай брусничный цвет, алый да рассвет,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Али есть то место, али его нет.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Полюшко мое - родники,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Дальних деревень огоньки,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Золотая рожь, да кудрявый лен...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влюблен в тебя, Россия, влюблен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Золотая рожь, да кудрявый лен...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влюблен в тебя, Россия, влюблен..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Песня «Пять причин»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48756" cy="4937141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Как же это всё произошло?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Ведь не мало времени прошло?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 не научился жить один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у меня на это пять причин:</a:t>
            </a:r>
          </a:p>
          <a:p>
            <a:pPr marL="274320" indent="-274320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Первая причина это ты,</a:t>
            </a:r>
          </a:p>
          <a:p>
            <a:pPr marL="274320" indent="-274320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 вторая все твои мечты.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Третья - это всё твои слова.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Я им не поверил едва.</a:t>
            </a:r>
          </a:p>
          <a:p>
            <a:pPr marL="274320" indent="-274320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Четвёртая причина это ложь.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Кто прав, кто виноват не разберёшь.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Пятая причина это боль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 того, что умерла любовь.</a:t>
            </a:r>
          </a:p>
          <a:p>
            <a:pPr marL="274320" indent="-274320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От того, что умерла любовь</a:t>
            </a:r>
            <a:r>
              <a:rPr lang="ru-RU" b="1" dirty="0" smtClean="0"/>
              <a:t>.</a:t>
            </a:r>
          </a:p>
          <a:p>
            <a:pPr marL="274320" indent="-274320"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 сегодня видел я во сне,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Как ты улыбалась, но не мне.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Как ушла ты в мир других мужчин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у тебя на это пять причин.</a:t>
            </a:r>
          </a:p>
          <a:p>
            <a:endParaRPr lang="ru-RU" dirty="0"/>
          </a:p>
        </p:txBody>
      </p:sp>
      <p:pic>
        <p:nvPicPr>
          <p:cNvPr id="4" name="Picture 2" descr="Картинка 59 из 236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968985" cy="26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Мьянманский</a:t>
            </a:r>
            <a:r>
              <a:rPr lang="ru-RU" dirty="0" smtClean="0">
                <a:solidFill>
                  <a:srgbClr val="C00000"/>
                </a:solidFill>
              </a:rPr>
              <a:t> классический танец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Прошел первый День факультета ОИГ / Тэги / Блоги / Зеленоградский студенческ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929546"/>
            <a:ext cx="5381616" cy="3590307"/>
          </a:xfrm>
          <a:prstGeom prst="rect">
            <a:avLst/>
          </a:prstGeom>
          <a:noFill/>
        </p:spPr>
      </p:pic>
      <p:pic>
        <p:nvPicPr>
          <p:cNvPr id="35844" name="Picture 4" descr="http://im1-tub-ru.yandex.net/i?id=dadf52bc002484eff046bcc07f05407e-6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2952757" cy="2214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букет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Большой букет розовых роз - Бриджина. - 10 June 2013 - Blog - Slip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895844" cy="48958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Лишь до утра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19563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Дождь в ноябре,</a:t>
            </a:r>
            <a:br>
              <a:rPr lang="ru-RU" b="1" dirty="0" smtClean="0"/>
            </a:br>
            <a:r>
              <a:rPr lang="ru-RU" b="1" dirty="0" smtClean="0"/>
              <a:t>Словно небо в слезах..</a:t>
            </a:r>
            <a:br>
              <a:rPr lang="ru-RU" b="1" dirty="0" smtClean="0"/>
            </a:br>
            <a:r>
              <a:rPr lang="ru-RU" b="1" dirty="0" smtClean="0"/>
              <a:t>Я живу, как во сне,</a:t>
            </a:r>
            <a:br>
              <a:rPr lang="ru-RU" b="1" dirty="0" smtClean="0"/>
            </a:br>
            <a:r>
              <a:rPr lang="ru-RU" b="1" dirty="0" smtClean="0"/>
              <a:t>Снова вижу тебя.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Имя твоё</a:t>
            </a:r>
            <a:br>
              <a:rPr lang="ru-RU" b="1" dirty="0" smtClean="0"/>
            </a:br>
            <a:r>
              <a:rPr lang="ru-RU" b="1" dirty="0" smtClean="0"/>
              <a:t>На губах замерло,</a:t>
            </a:r>
            <a:br>
              <a:rPr lang="ru-RU" b="1" dirty="0" smtClean="0"/>
            </a:br>
            <a:r>
              <a:rPr lang="ru-RU" b="1" dirty="0" smtClean="0"/>
              <a:t>Далеко-далеко</a:t>
            </a:r>
            <a:br>
              <a:rPr lang="ru-RU" b="1" dirty="0" smtClean="0"/>
            </a:br>
            <a:r>
              <a:rPr lang="ru-RU" b="1" dirty="0" smtClean="0"/>
              <a:t>Я прощаюсь с тобой..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[Припев]</a:t>
            </a:r>
            <a:br>
              <a:rPr lang="ru-RU" b="1" dirty="0" smtClean="0"/>
            </a:br>
            <a:r>
              <a:rPr lang="ru-RU" b="1" dirty="0" smtClean="0"/>
              <a:t>Лишь до утра.. (а-а-а) До утра..</a:t>
            </a:r>
            <a:br>
              <a:rPr lang="ru-RU" b="1" dirty="0" smtClean="0"/>
            </a:br>
            <a:r>
              <a:rPr lang="ru-RU" b="1" dirty="0" smtClean="0"/>
              <a:t>Я коснусь тебя..</a:t>
            </a:r>
            <a:br>
              <a:rPr lang="ru-RU" b="1" dirty="0" smtClean="0"/>
            </a:br>
            <a:r>
              <a:rPr lang="ru-RU" b="1" dirty="0" smtClean="0"/>
              <a:t>Лишь до утра.. (а-а-а) До утра..</a:t>
            </a:r>
            <a:br>
              <a:rPr lang="ru-RU" b="1" dirty="0" smtClean="0"/>
            </a:br>
            <a:r>
              <a:rPr lang="ru-RU" b="1" dirty="0" smtClean="0"/>
              <a:t>Снова ты и я.</a:t>
            </a:r>
            <a:br>
              <a:rPr lang="ru-RU" b="1" dirty="0" smtClean="0"/>
            </a:br>
            <a:r>
              <a:rPr lang="ru-RU" b="1" dirty="0" smtClean="0"/>
              <a:t>Лишь до утра</a:t>
            </a:r>
            <a:br>
              <a:rPr lang="ru-RU" b="1" dirty="0" smtClean="0"/>
            </a:br>
            <a:r>
              <a:rPr lang="ru-RU" b="1" dirty="0" smtClean="0"/>
              <a:t>Лишь до утра.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785794"/>
            <a:ext cx="45005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 ты помнишь, как летали над горами?</a:t>
            </a:r>
            <a:br>
              <a:rPr lang="ru-RU" b="1" dirty="0" smtClean="0"/>
            </a:br>
            <a:r>
              <a:rPr lang="ru-RU" b="1" dirty="0" smtClean="0"/>
              <a:t>А ты помнишь, как любовь кушали руками?</a:t>
            </a:r>
            <a:br>
              <a:rPr lang="ru-RU" b="1" dirty="0" smtClean="0"/>
            </a:br>
            <a:r>
              <a:rPr lang="ru-RU" b="1" dirty="0" smtClean="0"/>
              <a:t>Как вино "</a:t>
            </a:r>
            <a:r>
              <a:rPr lang="ru-RU" b="1" dirty="0" err="1" smtClean="0"/>
              <a:t>Rose</a:t>
            </a:r>
            <a:r>
              <a:rPr lang="ru-RU" b="1" dirty="0" smtClean="0"/>
              <a:t>" пили и смеялись,</a:t>
            </a:r>
            <a:br>
              <a:rPr lang="ru-RU" b="1" dirty="0" smtClean="0"/>
            </a:br>
            <a:r>
              <a:rPr lang="ru-RU" b="1" dirty="0" smtClean="0"/>
              <a:t>Нам казалось, что мы в мире, где только радость,</a:t>
            </a:r>
            <a:br>
              <a:rPr lang="ru-RU" b="1" dirty="0" smtClean="0"/>
            </a:br>
            <a:r>
              <a:rPr lang="ru-RU" b="1" dirty="0" smtClean="0"/>
              <a:t>И вечность, и Солнце, и розы, и нежность - и всё для любви!</a:t>
            </a:r>
            <a:br>
              <a:rPr lang="ru-RU" b="1" dirty="0" smtClean="0"/>
            </a:br>
            <a:r>
              <a:rPr lang="ru-RU" b="1" dirty="0" smtClean="0"/>
              <a:t>А когда нас будил первый луч света, ты говорила: "Это последнее лето.."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Сердце в руках</a:t>
            </a:r>
            <a:br>
              <a:rPr lang="ru-RU" b="1" dirty="0" smtClean="0"/>
            </a:br>
            <a:r>
              <a:rPr lang="ru-RU" b="1" dirty="0" smtClean="0"/>
              <a:t>Так дрожало тогда,</a:t>
            </a:r>
            <a:br>
              <a:rPr lang="ru-RU" b="1" dirty="0" smtClean="0"/>
            </a:br>
            <a:r>
              <a:rPr lang="ru-RU" b="1" dirty="0" smtClean="0"/>
              <a:t>Я хотел всё отдать,</a:t>
            </a:r>
            <a:br>
              <a:rPr lang="ru-RU" b="1" dirty="0" smtClean="0"/>
            </a:br>
            <a:r>
              <a:rPr lang="ru-RU" b="1" dirty="0" smtClean="0"/>
              <a:t>Ты хотела мечтать.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Имя твое снова</a:t>
            </a:r>
            <a:br>
              <a:rPr lang="ru-RU" b="1" dirty="0" smtClean="0"/>
            </a:br>
            <a:r>
              <a:rPr lang="ru-RU" b="1" dirty="0" smtClean="0"/>
              <a:t>Сводит с ума,</a:t>
            </a:r>
            <a:br>
              <a:rPr lang="ru-RU" b="1" dirty="0" smtClean="0"/>
            </a:br>
            <a:r>
              <a:rPr lang="ru-RU" b="1" dirty="0" smtClean="0"/>
              <a:t>Далеко-далеко</a:t>
            </a:r>
            <a:br>
              <a:rPr lang="ru-RU" b="1" dirty="0" smtClean="0"/>
            </a:br>
            <a:r>
              <a:rPr lang="ru-RU" b="1" dirty="0" smtClean="0"/>
              <a:t>Я плыву в облаках.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im3-tub-ru.yandex.net/i?id=43bb8b4bbf17878c0698b4627f0530bd-0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2667005" cy="2000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387</Words>
  <PresentationFormat>Экран (4:3)</PresentationFormat>
  <Paragraphs>107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каравай</vt:lpstr>
      <vt:lpstr>каравай</vt:lpstr>
      <vt:lpstr>Всё начинается с любви</vt:lpstr>
      <vt:lpstr>Позови меня тихо по имени</vt:lpstr>
      <vt:lpstr>Выйду ночью в поле с конём</vt:lpstr>
      <vt:lpstr>Песня «Пять причин» </vt:lpstr>
      <vt:lpstr>Мьянманский классический танец</vt:lpstr>
      <vt:lpstr>букет</vt:lpstr>
      <vt:lpstr>Лишь до утра</vt:lpstr>
      <vt:lpstr>А.С.пушкин «на холмах грузии…»</vt:lpstr>
      <vt:lpstr>Милая моя, нежная моя</vt:lpstr>
      <vt:lpstr>Милая моя, драгоценная</vt:lpstr>
      <vt:lpstr>Милая девушка </vt:lpstr>
      <vt:lpstr>ИСТОРИЯ ЛЮБВИ</vt:lpstr>
      <vt:lpstr>М.Ю.ЛЕРМОНТОВ «НИЩИЙ»</vt:lpstr>
      <vt:lpstr>ДЕРЖИТЕСЬ ВМЕСТЕ</vt:lpstr>
      <vt:lpstr> стихотворение «Бородино» </vt:lpstr>
      <vt:lpstr>ПЕСНЯ «КАТЮША»</vt:lpstr>
      <vt:lpstr>ПЕСНЯ «КОГДА ОКОНЧИТСЯ ВОЙНА»</vt:lpstr>
      <vt:lpstr>ЯКОВ БЕРДНИКОВ    «ЗИМА»</vt:lpstr>
      <vt:lpstr>ПЕСНЯ «ОЙ, МОРОЗ, МОРОЗ»</vt:lpstr>
      <vt:lpstr>ФЁДОР СОЛОГУБ «ГИМН РОССИИ»</vt:lpstr>
      <vt:lpstr>КАДРИЛЬ МОСКОВСКАЯ</vt:lpstr>
      <vt:lpstr>ЧАСТУШКИ</vt:lpstr>
      <vt:lpstr>ПЕСНЯ «ЕСЛИ У ВАС НЕТУ ДОМА»</vt:lpstr>
      <vt:lpstr>ПЕСНЯ НА РУССКОМ ЯЗЫКЕ</vt:lpstr>
      <vt:lpstr>ПЕСНЯ РЫЦАРЕЙ КРУГЛОГО СТОЛА</vt:lpstr>
      <vt:lpstr>ПЕСНЯ О ДРУЖБЕ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W7</dc:creator>
  <cp:lastModifiedBy>W7</cp:lastModifiedBy>
  <cp:revision>18</cp:revision>
  <dcterms:created xsi:type="dcterms:W3CDTF">2014-12-17T17:25:25Z</dcterms:created>
  <dcterms:modified xsi:type="dcterms:W3CDTF">2014-12-17T19:12:35Z</dcterms:modified>
</cp:coreProperties>
</file>